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Poppins Bold" charset="1" panose="00000800000000000000"/>
      <p:regular r:id="rId14"/>
    </p:embeddedFont>
    <p:embeddedFont>
      <p:font typeface="Poppins" charset="1" panose="0000050000000000000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05100" y="-227589"/>
            <a:ext cx="18698200" cy="2852410"/>
            <a:chOff x="0" y="0"/>
            <a:chExt cx="4924629" cy="75125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924629" cy="751252"/>
            </a:xfrm>
            <a:custGeom>
              <a:avLst/>
              <a:gdLst/>
              <a:ahLst/>
              <a:cxnLst/>
              <a:rect r="r" b="b" t="t" l="l"/>
              <a:pathLst>
                <a:path h="751252" w="4924629">
                  <a:moveTo>
                    <a:pt x="0" y="0"/>
                  </a:moveTo>
                  <a:lnTo>
                    <a:pt x="4924629" y="0"/>
                  </a:lnTo>
                  <a:lnTo>
                    <a:pt x="4924629" y="751252"/>
                  </a:lnTo>
                  <a:lnTo>
                    <a:pt x="0" y="751252"/>
                  </a:lnTo>
                  <a:close/>
                </a:path>
              </a:pathLst>
            </a:custGeom>
            <a:gradFill rotWithShape="true">
              <a:gsLst>
                <a:gs pos="0">
                  <a:srgbClr val="439597">
                    <a:alpha val="100000"/>
                  </a:srgbClr>
                </a:gs>
                <a:gs pos="100000">
                  <a:srgbClr val="52B6B9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4924629" cy="8179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11330" y="615079"/>
            <a:ext cx="5834444" cy="1167073"/>
            <a:chOff x="0" y="0"/>
            <a:chExt cx="7779259" cy="155609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3168600" y="0"/>
              <a:ext cx="4610658" cy="1556097"/>
            </a:xfrm>
            <a:custGeom>
              <a:avLst/>
              <a:gdLst/>
              <a:ahLst/>
              <a:cxnLst/>
              <a:rect r="r" b="b" t="t" l="l"/>
              <a:pathLst>
                <a:path h="1556097" w="4610658">
                  <a:moveTo>
                    <a:pt x="0" y="0"/>
                  </a:moveTo>
                  <a:lnTo>
                    <a:pt x="4610659" y="0"/>
                  </a:lnTo>
                  <a:lnTo>
                    <a:pt x="4610659" y="1556097"/>
                  </a:lnTo>
                  <a:lnTo>
                    <a:pt x="0" y="15560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973434" cy="1556097"/>
            </a:xfrm>
            <a:custGeom>
              <a:avLst/>
              <a:gdLst/>
              <a:ahLst/>
              <a:cxnLst/>
              <a:rect r="r" b="b" t="t" l="l"/>
              <a:pathLst>
                <a:path h="1556097" w="2973434">
                  <a:moveTo>
                    <a:pt x="0" y="0"/>
                  </a:moveTo>
                  <a:lnTo>
                    <a:pt x="2973434" y="0"/>
                  </a:lnTo>
                  <a:lnTo>
                    <a:pt x="2973434" y="1556097"/>
                  </a:lnTo>
                  <a:lnTo>
                    <a:pt x="0" y="15560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6008108" y="485513"/>
            <a:ext cx="1426205" cy="1426205"/>
          </a:xfrm>
          <a:custGeom>
            <a:avLst/>
            <a:gdLst/>
            <a:ahLst/>
            <a:cxnLst/>
            <a:rect r="r" b="b" t="t" l="l"/>
            <a:pathLst>
              <a:path h="1426205" w="1426205">
                <a:moveTo>
                  <a:pt x="0" y="0"/>
                </a:moveTo>
                <a:lnTo>
                  <a:pt x="1426205" y="0"/>
                </a:lnTo>
                <a:lnTo>
                  <a:pt x="1426205" y="1426205"/>
                </a:lnTo>
                <a:lnTo>
                  <a:pt x="0" y="14262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166404" y="3764745"/>
            <a:ext cx="9874002" cy="117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</a:pPr>
            <a:r>
              <a:rPr lang="en-US" b="true" sz="6500">
                <a:solidFill>
                  <a:srgbClr val="191919"/>
                </a:solidFill>
                <a:latin typeface="Poppins Bold"/>
                <a:ea typeface="Poppins Bold"/>
                <a:cs typeface="Poppins Bold"/>
                <a:sym typeface="Poppins Bold"/>
              </a:rPr>
              <a:t>Título da apresentação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66404" y="5038725"/>
            <a:ext cx="6441281" cy="635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191919"/>
                </a:solidFill>
                <a:latin typeface="Poppins"/>
                <a:ea typeface="Poppins"/>
                <a:cs typeface="Poppins"/>
                <a:sym typeface="Poppins"/>
              </a:rPr>
              <a:t>Autor(es)/Logo(s) instituição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266950"/>
            <a:ext cx="16230600" cy="2876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999"/>
              </a:lnSpc>
              <a:spcBef>
                <a:spcPct val="0"/>
              </a:spcBef>
            </a:pPr>
            <a:r>
              <a:rPr lang="en-US" sz="3999" spc="11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–Text</a:t>
            </a:r>
          </a:p>
          <a:p>
            <a:pPr algn="just">
              <a:lnSpc>
                <a:spcPts val="5250"/>
              </a:lnSpc>
              <a:spcBef>
                <a:spcPct val="0"/>
              </a:spcBef>
            </a:pPr>
            <a:r>
              <a:rPr lang="en-US" sz="3500" spc="10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–Second level</a:t>
            </a:r>
          </a:p>
          <a:p>
            <a:pPr algn="just">
              <a:lnSpc>
                <a:spcPts val="4500"/>
              </a:lnSpc>
              <a:spcBef>
                <a:spcPct val="0"/>
              </a:spcBef>
            </a:pPr>
            <a:r>
              <a:rPr lang="en-US" sz="3000" spc="8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–Third level</a:t>
            </a:r>
          </a:p>
          <a:p>
            <a:pPr algn="just">
              <a:lnSpc>
                <a:spcPts val="3749"/>
              </a:lnSpc>
              <a:spcBef>
                <a:spcPct val="0"/>
              </a:spcBef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–Fourth level</a:t>
            </a:r>
          </a:p>
          <a:p>
            <a:pPr algn="just">
              <a:lnSpc>
                <a:spcPts val="3000"/>
              </a:lnSpc>
              <a:spcBef>
                <a:spcPct val="0"/>
              </a:spcBef>
            </a:pPr>
            <a:r>
              <a:rPr lang="en-US" sz="2000" spc="6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–Fifth level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727808" y="602170"/>
            <a:ext cx="8832385" cy="117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</a:pPr>
            <a:r>
              <a:rPr lang="en-US" b="true" sz="6500">
                <a:solidFill>
                  <a:srgbClr val="F7932B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Introdução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-205100" y="9258300"/>
            <a:ext cx="18698200" cy="3217626"/>
            <a:chOff x="0" y="0"/>
            <a:chExt cx="24930933" cy="4290168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24930933" cy="4290168"/>
              <a:chOff x="0" y="0"/>
              <a:chExt cx="4924629" cy="847441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4924629" cy="847441"/>
              </a:xfrm>
              <a:custGeom>
                <a:avLst/>
                <a:gdLst/>
                <a:ahLst/>
                <a:cxnLst/>
                <a:rect r="r" b="b" t="t" l="l"/>
                <a:pathLst>
                  <a:path h="847441" w="4924629">
                    <a:moveTo>
                      <a:pt x="0" y="0"/>
                    </a:moveTo>
                    <a:lnTo>
                      <a:pt x="4924629" y="0"/>
                    </a:lnTo>
                    <a:lnTo>
                      <a:pt x="4924629" y="847441"/>
                    </a:lnTo>
                    <a:lnTo>
                      <a:pt x="0" y="847441"/>
                    </a:lnTo>
                    <a:close/>
                  </a:path>
                </a:pathLst>
              </a:custGeom>
              <a:gradFill rotWithShape="true">
                <a:gsLst>
                  <a:gs pos="0">
                    <a:srgbClr val="3DB9AD">
                      <a:alpha val="100000"/>
                    </a:srgbClr>
                  </a:gs>
                  <a:gs pos="100000">
                    <a:srgbClr val="3EB7BB">
                      <a:alpha val="100000"/>
                    </a:srgbClr>
                  </a:gs>
                </a:gsLst>
                <a:lin ang="2700000"/>
              </a:gra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0" y="-66675"/>
                <a:ext cx="4924629" cy="91411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0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8" id="8"/>
            <p:cNvSpPr/>
            <p:nvPr/>
          </p:nvSpPr>
          <p:spPr>
            <a:xfrm flipH="false" flipV="false" rot="0">
              <a:off x="2428674" y="235280"/>
              <a:ext cx="2647260" cy="893450"/>
            </a:xfrm>
            <a:custGeom>
              <a:avLst/>
              <a:gdLst/>
              <a:ahLst/>
              <a:cxnLst/>
              <a:rect r="r" b="b" t="t" l="l"/>
              <a:pathLst>
                <a:path h="893450" w="2647260">
                  <a:moveTo>
                    <a:pt x="0" y="0"/>
                  </a:moveTo>
                  <a:lnTo>
                    <a:pt x="2647260" y="0"/>
                  </a:lnTo>
                  <a:lnTo>
                    <a:pt x="2647260" y="893451"/>
                  </a:lnTo>
                  <a:lnTo>
                    <a:pt x="0" y="893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09387" y="235280"/>
              <a:ext cx="1707230" cy="893450"/>
            </a:xfrm>
            <a:custGeom>
              <a:avLst/>
              <a:gdLst/>
              <a:ahLst/>
              <a:cxnLst/>
              <a:rect r="r" b="b" t="t" l="l"/>
              <a:pathLst>
                <a:path h="893450" w="1707230">
                  <a:moveTo>
                    <a:pt x="0" y="0"/>
                  </a:moveTo>
                  <a:lnTo>
                    <a:pt x="1707230" y="0"/>
                  </a:lnTo>
                  <a:lnTo>
                    <a:pt x="1707230" y="893451"/>
                  </a:lnTo>
                  <a:lnTo>
                    <a:pt x="0" y="893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3285866" y="136091"/>
              <a:ext cx="1091829" cy="1091829"/>
            </a:xfrm>
            <a:custGeom>
              <a:avLst/>
              <a:gdLst/>
              <a:ahLst/>
              <a:cxnLst/>
              <a:rect r="r" b="b" t="t" l="l"/>
              <a:pathLst>
                <a:path h="1091829" w="1091829">
                  <a:moveTo>
                    <a:pt x="0" y="0"/>
                  </a:moveTo>
                  <a:lnTo>
                    <a:pt x="1091829" y="0"/>
                  </a:lnTo>
                  <a:lnTo>
                    <a:pt x="1091829" y="1091829"/>
                  </a:lnTo>
                  <a:lnTo>
                    <a:pt x="0" y="10918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266950"/>
            <a:ext cx="16230600" cy="2876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999"/>
              </a:lnSpc>
              <a:spcBef>
                <a:spcPct val="0"/>
              </a:spcBef>
            </a:pPr>
            <a:r>
              <a:rPr lang="en-US" sz="3999" spc="11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–Text</a:t>
            </a:r>
          </a:p>
          <a:p>
            <a:pPr algn="just">
              <a:lnSpc>
                <a:spcPts val="5250"/>
              </a:lnSpc>
              <a:spcBef>
                <a:spcPct val="0"/>
              </a:spcBef>
            </a:pPr>
            <a:r>
              <a:rPr lang="en-US" sz="3500" spc="10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–Second level</a:t>
            </a:r>
          </a:p>
          <a:p>
            <a:pPr algn="just">
              <a:lnSpc>
                <a:spcPts val="4500"/>
              </a:lnSpc>
              <a:spcBef>
                <a:spcPct val="0"/>
              </a:spcBef>
            </a:pPr>
            <a:r>
              <a:rPr lang="en-US" sz="3000" spc="8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–Third level</a:t>
            </a:r>
          </a:p>
          <a:p>
            <a:pPr algn="just">
              <a:lnSpc>
                <a:spcPts val="3749"/>
              </a:lnSpc>
              <a:spcBef>
                <a:spcPct val="0"/>
              </a:spcBef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–Fourth level</a:t>
            </a:r>
          </a:p>
          <a:p>
            <a:pPr algn="just">
              <a:lnSpc>
                <a:spcPts val="3000"/>
              </a:lnSpc>
              <a:spcBef>
                <a:spcPct val="0"/>
              </a:spcBef>
            </a:pPr>
            <a:r>
              <a:rPr lang="en-US" sz="2000" spc="6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–Fifth level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602170"/>
            <a:ext cx="12531492" cy="117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00"/>
              </a:lnSpc>
            </a:pPr>
            <a:r>
              <a:rPr lang="en-US" sz="6500" b="true">
                <a:solidFill>
                  <a:srgbClr val="F7932B"/>
                </a:solidFill>
                <a:latin typeface="Poppins Bold"/>
                <a:ea typeface="Poppins Bold"/>
                <a:cs typeface="Poppins Bold"/>
                <a:sym typeface="Poppins Bold"/>
              </a:rPr>
              <a:t>Objetivos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3645917" y="-923142"/>
            <a:ext cx="4847183" cy="13399068"/>
            <a:chOff x="0" y="0"/>
            <a:chExt cx="1276624" cy="352897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76624" cy="3528973"/>
            </a:xfrm>
            <a:custGeom>
              <a:avLst/>
              <a:gdLst/>
              <a:ahLst/>
              <a:cxnLst/>
              <a:rect r="r" b="b" t="t" l="l"/>
              <a:pathLst>
                <a:path h="3528973" w="1276624">
                  <a:moveTo>
                    <a:pt x="0" y="0"/>
                  </a:moveTo>
                  <a:lnTo>
                    <a:pt x="1276624" y="0"/>
                  </a:lnTo>
                  <a:lnTo>
                    <a:pt x="1276624" y="3528973"/>
                  </a:lnTo>
                  <a:lnTo>
                    <a:pt x="0" y="3528973"/>
                  </a:lnTo>
                  <a:close/>
                </a:path>
              </a:pathLst>
            </a:custGeom>
            <a:gradFill rotWithShape="true">
              <a:gsLst>
                <a:gs pos="0">
                  <a:srgbClr val="3DB9AD">
                    <a:alpha val="100000"/>
                  </a:srgbClr>
                </a:gs>
                <a:gs pos="100000">
                  <a:srgbClr val="3EB7BB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6" id="6"/>
            <p:cNvSpPr txBox="true"/>
            <p:nvPr/>
          </p:nvSpPr>
          <p:spPr>
            <a:xfrm>
              <a:off x="0" y="-66675"/>
              <a:ext cx="1276624" cy="3595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71419" y="488668"/>
            <a:ext cx="3796179" cy="3453676"/>
            <a:chOff x="0" y="0"/>
            <a:chExt cx="5061572" cy="460490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2896620"/>
              <a:ext cx="5061572" cy="1708281"/>
            </a:xfrm>
            <a:custGeom>
              <a:avLst/>
              <a:gdLst/>
              <a:ahLst/>
              <a:cxnLst/>
              <a:rect r="r" b="b" t="t" l="l"/>
              <a:pathLst>
                <a:path h="1708281" w="5061572">
                  <a:moveTo>
                    <a:pt x="0" y="0"/>
                  </a:moveTo>
                  <a:lnTo>
                    <a:pt x="5061572" y="0"/>
                  </a:lnTo>
                  <a:lnTo>
                    <a:pt x="5061572" y="1708281"/>
                  </a:lnTo>
                  <a:lnTo>
                    <a:pt x="0" y="17082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061572" cy="2648890"/>
            </a:xfrm>
            <a:custGeom>
              <a:avLst/>
              <a:gdLst/>
              <a:ahLst/>
              <a:cxnLst/>
              <a:rect r="r" b="b" t="t" l="l"/>
              <a:pathLst>
                <a:path h="2648890" w="5061572">
                  <a:moveTo>
                    <a:pt x="0" y="0"/>
                  </a:moveTo>
                  <a:lnTo>
                    <a:pt x="5061572" y="0"/>
                  </a:lnTo>
                  <a:lnTo>
                    <a:pt x="5061572" y="2648890"/>
                  </a:lnTo>
                  <a:lnTo>
                    <a:pt x="0" y="26488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5481565" y="8670356"/>
            <a:ext cx="1175887" cy="1175887"/>
          </a:xfrm>
          <a:custGeom>
            <a:avLst/>
            <a:gdLst/>
            <a:ahLst/>
            <a:cxnLst/>
            <a:rect r="r" b="b" t="t" l="l"/>
            <a:pathLst>
              <a:path h="1175887" w="1175887">
                <a:moveTo>
                  <a:pt x="0" y="0"/>
                </a:moveTo>
                <a:lnTo>
                  <a:pt x="1175887" y="0"/>
                </a:lnTo>
                <a:lnTo>
                  <a:pt x="1175887" y="1175888"/>
                </a:lnTo>
                <a:lnTo>
                  <a:pt x="0" y="11758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266950"/>
            <a:ext cx="16230600" cy="2876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999"/>
              </a:lnSpc>
              <a:spcBef>
                <a:spcPct val="0"/>
              </a:spcBef>
            </a:pPr>
            <a:r>
              <a:rPr lang="en-US" sz="3999" spc="11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–Text</a:t>
            </a:r>
          </a:p>
          <a:p>
            <a:pPr algn="just">
              <a:lnSpc>
                <a:spcPts val="5250"/>
              </a:lnSpc>
              <a:spcBef>
                <a:spcPct val="0"/>
              </a:spcBef>
            </a:pPr>
            <a:r>
              <a:rPr lang="en-US" sz="3500" spc="10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–Second level</a:t>
            </a:r>
          </a:p>
          <a:p>
            <a:pPr algn="just">
              <a:lnSpc>
                <a:spcPts val="4500"/>
              </a:lnSpc>
              <a:spcBef>
                <a:spcPct val="0"/>
              </a:spcBef>
            </a:pPr>
            <a:r>
              <a:rPr lang="en-US" sz="3000" spc="8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–Third level</a:t>
            </a:r>
          </a:p>
          <a:p>
            <a:pPr algn="just">
              <a:lnSpc>
                <a:spcPts val="3749"/>
              </a:lnSpc>
              <a:spcBef>
                <a:spcPct val="0"/>
              </a:spcBef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–Fourth level</a:t>
            </a:r>
          </a:p>
          <a:p>
            <a:pPr algn="just">
              <a:lnSpc>
                <a:spcPts val="3000"/>
              </a:lnSpc>
              <a:spcBef>
                <a:spcPct val="0"/>
              </a:spcBef>
            </a:pPr>
            <a:r>
              <a:rPr lang="en-US" sz="2000" spc="6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–Fifth level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727808" y="602170"/>
            <a:ext cx="8832385" cy="117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</a:pPr>
            <a:r>
              <a:rPr lang="en-US" sz="6500" b="true">
                <a:solidFill>
                  <a:srgbClr val="F7932B"/>
                </a:solidFill>
                <a:latin typeface="Poppins Bold"/>
                <a:ea typeface="Poppins Bold"/>
                <a:cs typeface="Poppins Bold"/>
                <a:sym typeface="Poppins Bold"/>
              </a:rPr>
              <a:t>Método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-205100" y="9258300"/>
            <a:ext cx="18698200" cy="3217626"/>
            <a:chOff x="0" y="0"/>
            <a:chExt cx="24930933" cy="4290168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24930933" cy="4290168"/>
              <a:chOff x="0" y="0"/>
              <a:chExt cx="4924629" cy="847441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4924629" cy="847441"/>
              </a:xfrm>
              <a:custGeom>
                <a:avLst/>
                <a:gdLst/>
                <a:ahLst/>
                <a:cxnLst/>
                <a:rect r="r" b="b" t="t" l="l"/>
                <a:pathLst>
                  <a:path h="847441" w="4924629">
                    <a:moveTo>
                      <a:pt x="0" y="0"/>
                    </a:moveTo>
                    <a:lnTo>
                      <a:pt x="4924629" y="0"/>
                    </a:lnTo>
                    <a:lnTo>
                      <a:pt x="4924629" y="847441"/>
                    </a:lnTo>
                    <a:lnTo>
                      <a:pt x="0" y="847441"/>
                    </a:lnTo>
                    <a:close/>
                  </a:path>
                </a:pathLst>
              </a:custGeom>
              <a:gradFill rotWithShape="true">
                <a:gsLst>
                  <a:gs pos="0">
                    <a:srgbClr val="3DB9AD">
                      <a:alpha val="100000"/>
                    </a:srgbClr>
                  </a:gs>
                  <a:gs pos="100000">
                    <a:srgbClr val="3EB7BB">
                      <a:alpha val="100000"/>
                    </a:srgbClr>
                  </a:gs>
                </a:gsLst>
                <a:lin ang="2700000"/>
              </a:gra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0" y="-66675"/>
                <a:ext cx="4924629" cy="91411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0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8" id="8"/>
            <p:cNvSpPr/>
            <p:nvPr/>
          </p:nvSpPr>
          <p:spPr>
            <a:xfrm flipH="false" flipV="false" rot="0">
              <a:off x="2428674" y="235280"/>
              <a:ext cx="2647260" cy="893450"/>
            </a:xfrm>
            <a:custGeom>
              <a:avLst/>
              <a:gdLst/>
              <a:ahLst/>
              <a:cxnLst/>
              <a:rect r="r" b="b" t="t" l="l"/>
              <a:pathLst>
                <a:path h="893450" w="2647260">
                  <a:moveTo>
                    <a:pt x="0" y="0"/>
                  </a:moveTo>
                  <a:lnTo>
                    <a:pt x="2647260" y="0"/>
                  </a:lnTo>
                  <a:lnTo>
                    <a:pt x="2647260" y="893451"/>
                  </a:lnTo>
                  <a:lnTo>
                    <a:pt x="0" y="893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09387" y="235280"/>
              <a:ext cx="1707230" cy="893450"/>
            </a:xfrm>
            <a:custGeom>
              <a:avLst/>
              <a:gdLst/>
              <a:ahLst/>
              <a:cxnLst/>
              <a:rect r="r" b="b" t="t" l="l"/>
              <a:pathLst>
                <a:path h="893450" w="1707230">
                  <a:moveTo>
                    <a:pt x="0" y="0"/>
                  </a:moveTo>
                  <a:lnTo>
                    <a:pt x="1707230" y="0"/>
                  </a:lnTo>
                  <a:lnTo>
                    <a:pt x="1707230" y="893451"/>
                  </a:lnTo>
                  <a:lnTo>
                    <a:pt x="0" y="893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3285866" y="136091"/>
              <a:ext cx="1091829" cy="1091829"/>
            </a:xfrm>
            <a:custGeom>
              <a:avLst/>
              <a:gdLst/>
              <a:ahLst/>
              <a:cxnLst/>
              <a:rect r="r" b="b" t="t" l="l"/>
              <a:pathLst>
                <a:path h="1091829" w="1091829">
                  <a:moveTo>
                    <a:pt x="0" y="0"/>
                  </a:moveTo>
                  <a:lnTo>
                    <a:pt x="1091829" y="0"/>
                  </a:lnTo>
                  <a:lnTo>
                    <a:pt x="1091829" y="1091829"/>
                  </a:lnTo>
                  <a:lnTo>
                    <a:pt x="0" y="10918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266950"/>
            <a:ext cx="16230600" cy="2876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999"/>
              </a:lnSpc>
              <a:spcBef>
                <a:spcPct val="0"/>
              </a:spcBef>
            </a:pPr>
            <a:r>
              <a:rPr lang="en-US" sz="3999" spc="11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–Text</a:t>
            </a:r>
          </a:p>
          <a:p>
            <a:pPr algn="just">
              <a:lnSpc>
                <a:spcPts val="5250"/>
              </a:lnSpc>
              <a:spcBef>
                <a:spcPct val="0"/>
              </a:spcBef>
            </a:pPr>
            <a:r>
              <a:rPr lang="en-US" sz="3500" spc="10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–Second level</a:t>
            </a:r>
          </a:p>
          <a:p>
            <a:pPr algn="just">
              <a:lnSpc>
                <a:spcPts val="4500"/>
              </a:lnSpc>
              <a:spcBef>
                <a:spcPct val="0"/>
              </a:spcBef>
            </a:pPr>
            <a:r>
              <a:rPr lang="en-US" sz="3000" spc="8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–Third level</a:t>
            </a:r>
          </a:p>
          <a:p>
            <a:pPr algn="just">
              <a:lnSpc>
                <a:spcPts val="3749"/>
              </a:lnSpc>
              <a:spcBef>
                <a:spcPct val="0"/>
              </a:spcBef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–Fourth level</a:t>
            </a:r>
          </a:p>
          <a:p>
            <a:pPr algn="just">
              <a:lnSpc>
                <a:spcPts val="3000"/>
              </a:lnSpc>
              <a:spcBef>
                <a:spcPct val="0"/>
              </a:spcBef>
            </a:pPr>
            <a:r>
              <a:rPr lang="en-US" sz="2000" spc="6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–Fifth level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602170"/>
            <a:ext cx="8832385" cy="117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00"/>
              </a:lnSpc>
            </a:pPr>
            <a:r>
              <a:rPr lang="en-US" sz="6500" b="true">
                <a:solidFill>
                  <a:srgbClr val="F7932B"/>
                </a:solidFill>
                <a:latin typeface="Poppins Bold"/>
                <a:ea typeface="Poppins Bold"/>
                <a:cs typeface="Poppins Bold"/>
                <a:sym typeface="Poppins Bold"/>
              </a:rPr>
              <a:t>Resultados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2515614" y="-1035843"/>
            <a:ext cx="5977486" cy="13511769"/>
            <a:chOff x="0" y="0"/>
            <a:chExt cx="1574317" cy="355865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74317" cy="3558655"/>
            </a:xfrm>
            <a:custGeom>
              <a:avLst/>
              <a:gdLst/>
              <a:ahLst/>
              <a:cxnLst/>
              <a:rect r="r" b="b" t="t" l="l"/>
              <a:pathLst>
                <a:path h="3558655" w="1574317">
                  <a:moveTo>
                    <a:pt x="0" y="0"/>
                  </a:moveTo>
                  <a:lnTo>
                    <a:pt x="1574317" y="0"/>
                  </a:lnTo>
                  <a:lnTo>
                    <a:pt x="1574317" y="3558655"/>
                  </a:lnTo>
                  <a:lnTo>
                    <a:pt x="0" y="3558655"/>
                  </a:lnTo>
                  <a:close/>
                </a:path>
              </a:pathLst>
            </a:custGeom>
            <a:gradFill rotWithShape="true">
              <a:gsLst>
                <a:gs pos="0">
                  <a:srgbClr val="3DB9AD">
                    <a:alpha val="100000"/>
                  </a:srgbClr>
                </a:gs>
                <a:gs pos="100000">
                  <a:srgbClr val="3EB7BB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6" id="6"/>
            <p:cNvSpPr txBox="true"/>
            <p:nvPr/>
          </p:nvSpPr>
          <p:spPr>
            <a:xfrm>
              <a:off x="0" y="-66675"/>
              <a:ext cx="1574317" cy="36253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0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338569" y="1028700"/>
            <a:ext cx="7028992" cy="8229600"/>
            <a:chOff x="0" y="0"/>
            <a:chExt cx="1088975" cy="127498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88975" cy="1274980"/>
            </a:xfrm>
            <a:custGeom>
              <a:avLst/>
              <a:gdLst/>
              <a:ahLst/>
              <a:cxnLst/>
              <a:rect r="r" b="b" t="t" l="l"/>
              <a:pathLst>
                <a:path h="1274980" w="1088975">
                  <a:moveTo>
                    <a:pt x="25333" y="0"/>
                  </a:moveTo>
                  <a:lnTo>
                    <a:pt x="1063642" y="0"/>
                  </a:lnTo>
                  <a:cubicBezTo>
                    <a:pt x="1077633" y="0"/>
                    <a:pt x="1088975" y="11342"/>
                    <a:pt x="1088975" y="25333"/>
                  </a:cubicBezTo>
                  <a:lnTo>
                    <a:pt x="1088975" y="1249648"/>
                  </a:lnTo>
                  <a:cubicBezTo>
                    <a:pt x="1088975" y="1256366"/>
                    <a:pt x="1086306" y="1262810"/>
                    <a:pt x="1081555" y="1267561"/>
                  </a:cubicBezTo>
                  <a:cubicBezTo>
                    <a:pt x="1076804" y="1272311"/>
                    <a:pt x="1070361" y="1274980"/>
                    <a:pt x="1063642" y="1274980"/>
                  </a:cubicBezTo>
                  <a:lnTo>
                    <a:pt x="25333" y="1274980"/>
                  </a:lnTo>
                  <a:cubicBezTo>
                    <a:pt x="18614" y="1274980"/>
                    <a:pt x="12171" y="1272311"/>
                    <a:pt x="7420" y="1267561"/>
                  </a:cubicBezTo>
                  <a:cubicBezTo>
                    <a:pt x="2669" y="1262810"/>
                    <a:pt x="0" y="1256366"/>
                    <a:pt x="0" y="1249648"/>
                  </a:cubicBezTo>
                  <a:lnTo>
                    <a:pt x="0" y="25333"/>
                  </a:lnTo>
                  <a:cubicBezTo>
                    <a:pt x="0" y="18614"/>
                    <a:pt x="2669" y="12171"/>
                    <a:pt x="7420" y="7420"/>
                  </a:cubicBezTo>
                  <a:cubicBezTo>
                    <a:pt x="12171" y="2669"/>
                    <a:pt x="18614" y="0"/>
                    <a:pt x="25333" y="0"/>
                  </a:cubicBezTo>
                  <a:close/>
                </a:path>
              </a:pathLst>
            </a:custGeom>
            <a:blipFill>
              <a:blip r:embed="rId2"/>
              <a:stretch>
                <a:fillRect l="-58445" t="0" r="-33084" b="3625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2788141" y="9382751"/>
            <a:ext cx="4579420" cy="390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000"/>
              </a:lnSpc>
              <a:spcBef>
                <a:spcPct val="0"/>
              </a:spcBef>
            </a:pPr>
            <a:r>
              <a:rPr lang="en-US" b="true" sz="2000" spc="6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Fonte da imagem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028700" y="9059040"/>
            <a:ext cx="818871" cy="818871"/>
          </a:xfrm>
          <a:custGeom>
            <a:avLst/>
            <a:gdLst/>
            <a:ahLst/>
            <a:cxnLst/>
            <a:rect r="r" b="b" t="t" l="l"/>
            <a:pathLst>
              <a:path h="818871" w="818871">
                <a:moveTo>
                  <a:pt x="0" y="0"/>
                </a:moveTo>
                <a:lnTo>
                  <a:pt x="818871" y="0"/>
                </a:lnTo>
                <a:lnTo>
                  <a:pt x="818871" y="818871"/>
                </a:lnTo>
                <a:lnTo>
                  <a:pt x="0" y="8188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266950"/>
            <a:ext cx="16230600" cy="1428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999"/>
              </a:lnSpc>
              <a:spcBef>
                <a:spcPct val="0"/>
              </a:spcBef>
            </a:pPr>
            <a:r>
              <a:rPr lang="en-US" sz="3999" spc="11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–Text</a:t>
            </a:r>
          </a:p>
          <a:p>
            <a:pPr algn="just">
              <a:lnSpc>
                <a:spcPts val="5250"/>
              </a:lnSpc>
              <a:spcBef>
                <a:spcPct val="0"/>
              </a:spcBef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602170"/>
            <a:ext cx="16230600" cy="117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00"/>
              </a:lnSpc>
            </a:pPr>
            <a:r>
              <a:rPr lang="en-US" sz="6500" b="true">
                <a:solidFill>
                  <a:srgbClr val="F7932B"/>
                </a:solidFill>
                <a:latin typeface="Poppins Bold"/>
                <a:ea typeface="Poppins Bold"/>
                <a:cs typeface="Poppins Bold"/>
                <a:sym typeface="Poppins Bold"/>
              </a:rPr>
              <a:t>Resultados modelo 2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-1341844" y="7065718"/>
            <a:ext cx="19834944" cy="5410208"/>
            <a:chOff x="0" y="0"/>
            <a:chExt cx="5224018" cy="142491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224018" cy="1424911"/>
            </a:xfrm>
            <a:custGeom>
              <a:avLst/>
              <a:gdLst/>
              <a:ahLst/>
              <a:cxnLst/>
              <a:rect r="r" b="b" t="t" l="l"/>
              <a:pathLst>
                <a:path h="1424911" w="5224018">
                  <a:moveTo>
                    <a:pt x="0" y="0"/>
                  </a:moveTo>
                  <a:lnTo>
                    <a:pt x="5224018" y="0"/>
                  </a:lnTo>
                  <a:lnTo>
                    <a:pt x="5224018" y="1424911"/>
                  </a:lnTo>
                  <a:lnTo>
                    <a:pt x="0" y="1424911"/>
                  </a:lnTo>
                  <a:close/>
                </a:path>
              </a:pathLst>
            </a:custGeom>
            <a:gradFill rotWithShape="true">
              <a:gsLst>
                <a:gs pos="0">
                  <a:srgbClr val="3DB9AD">
                    <a:alpha val="100000"/>
                  </a:srgbClr>
                </a:gs>
                <a:gs pos="100000">
                  <a:srgbClr val="3EB7BB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6" id="6"/>
            <p:cNvSpPr txBox="true"/>
            <p:nvPr/>
          </p:nvSpPr>
          <p:spPr>
            <a:xfrm>
              <a:off x="0" y="-66675"/>
              <a:ext cx="5224018" cy="14915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0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28700" y="3861540"/>
            <a:ext cx="7944883" cy="4693061"/>
            <a:chOff x="0" y="0"/>
            <a:chExt cx="1230870" cy="72707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30870" cy="727078"/>
            </a:xfrm>
            <a:custGeom>
              <a:avLst/>
              <a:gdLst/>
              <a:ahLst/>
              <a:cxnLst/>
              <a:rect r="r" b="b" t="t" l="l"/>
              <a:pathLst>
                <a:path h="727078" w="1230870">
                  <a:moveTo>
                    <a:pt x="22412" y="0"/>
                  </a:moveTo>
                  <a:lnTo>
                    <a:pt x="1208458" y="0"/>
                  </a:lnTo>
                  <a:cubicBezTo>
                    <a:pt x="1220836" y="0"/>
                    <a:pt x="1230870" y="10034"/>
                    <a:pt x="1230870" y="22412"/>
                  </a:cubicBezTo>
                  <a:lnTo>
                    <a:pt x="1230870" y="704666"/>
                  </a:lnTo>
                  <a:cubicBezTo>
                    <a:pt x="1230870" y="710610"/>
                    <a:pt x="1228509" y="716310"/>
                    <a:pt x="1224306" y="720513"/>
                  </a:cubicBezTo>
                  <a:cubicBezTo>
                    <a:pt x="1220103" y="724717"/>
                    <a:pt x="1214402" y="727078"/>
                    <a:pt x="1208458" y="727078"/>
                  </a:cubicBezTo>
                  <a:lnTo>
                    <a:pt x="22412" y="727078"/>
                  </a:lnTo>
                  <a:cubicBezTo>
                    <a:pt x="16468" y="727078"/>
                    <a:pt x="10768" y="724717"/>
                    <a:pt x="6564" y="720513"/>
                  </a:cubicBezTo>
                  <a:cubicBezTo>
                    <a:pt x="2361" y="716310"/>
                    <a:pt x="0" y="710610"/>
                    <a:pt x="0" y="704666"/>
                  </a:cubicBezTo>
                  <a:lnTo>
                    <a:pt x="0" y="22412"/>
                  </a:lnTo>
                  <a:cubicBezTo>
                    <a:pt x="0" y="16468"/>
                    <a:pt x="2361" y="10768"/>
                    <a:pt x="6564" y="6564"/>
                  </a:cubicBezTo>
                  <a:cubicBezTo>
                    <a:pt x="10768" y="2361"/>
                    <a:pt x="16468" y="0"/>
                    <a:pt x="22412" y="0"/>
                  </a:cubicBezTo>
                  <a:close/>
                </a:path>
              </a:pathLst>
            </a:custGeom>
            <a:blipFill>
              <a:blip r:embed="rId2"/>
              <a:stretch>
                <a:fillRect l="-51707" t="0" r="-17742" b="-11789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9314417" y="3861540"/>
            <a:ext cx="7944883" cy="4693061"/>
            <a:chOff x="0" y="0"/>
            <a:chExt cx="1230870" cy="72707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230870" cy="727078"/>
            </a:xfrm>
            <a:custGeom>
              <a:avLst/>
              <a:gdLst/>
              <a:ahLst/>
              <a:cxnLst/>
              <a:rect r="r" b="b" t="t" l="l"/>
              <a:pathLst>
                <a:path h="727078" w="1230870">
                  <a:moveTo>
                    <a:pt x="22412" y="0"/>
                  </a:moveTo>
                  <a:lnTo>
                    <a:pt x="1208458" y="0"/>
                  </a:lnTo>
                  <a:cubicBezTo>
                    <a:pt x="1220836" y="0"/>
                    <a:pt x="1230870" y="10034"/>
                    <a:pt x="1230870" y="22412"/>
                  </a:cubicBezTo>
                  <a:lnTo>
                    <a:pt x="1230870" y="704666"/>
                  </a:lnTo>
                  <a:cubicBezTo>
                    <a:pt x="1230870" y="710610"/>
                    <a:pt x="1228509" y="716310"/>
                    <a:pt x="1224306" y="720513"/>
                  </a:cubicBezTo>
                  <a:cubicBezTo>
                    <a:pt x="1220103" y="724717"/>
                    <a:pt x="1214402" y="727078"/>
                    <a:pt x="1208458" y="727078"/>
                  </a:cubicBezTo>
                  <a:lnTo>
                    <a:pt x="22412" y="727078"/>
                  </a:lnTo>
                  <a:cubicBezTo>
                    <a:pt x="16468" y="727078"/>
                    <a:pt x="10768" y="724717"/>
                    <a:pt x="6564" y="720513"/>
                  </a:cubicBezTo>
                  <a:cubicBezTo>
                    <a:pt x="2361" y="716310"/>
                    <a:pt x="0" y="710610"/>
                    <a:pt x="0" y="704666"/>
                  </a:cubicBezTo>
                  <a:lnTo>
                    <a:pt x="0" y="22412"/>
                  </a:lnTo>
                  <a:cubicBezTo>
                    <a:pt x="0" y="16468"/>
                    <a:pt x="2361" y="10768"/>
                    <a:pt x="6564" y="6564"/>
                  </a:cubicBezTo>
                  <a:cubicBezTo>
                    <a:pt x="10768" y="2361"/>
                    <a:pt x="16468" y="0"/>
                    <a:pt x="22412" y="0"/>
                  </a:cubicBezTo>
                  <a:close/>
                </a:path>
              </a:pathLst>
            </a:custGeom>
            <a:blipFill>
              <a:blip r:embed="rId2"/>
              <a:stretch>
                <a:fillRect l="-51707" t="0" r="-17742" b="-11789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3751418" y="8668326"/>
            <a:ext cx="2499446" cy="390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000"/>
              </a:lnSpc>
              <a:spcBef>
                <a:spcPct val="0"/>
              </a:spcBef>
            </a:pPr>
            <a:r>
              <a:rPr lang="en-US" b="true" sz="2000" spc="6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Fonte da imagem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037135" y="8668326"/>
            <a:ext cx="2499446" cy="390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000"/>
              </a:lnSpc>
              <a:spcBef>
                <a:spcPct val="0"/>
              </a:spcBef>
            </a:pPr>
            <a:r>
              <a:rPr lang="en-US" b="true" sz="2000" spc="6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Fonte da imagem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-205100" y="9258300"/>
            <a:ext cx="18698200" cy="3217626"/>
            <a:chOff x="0" y="0"/>
            <a:chExt cx="4924629" cy="84744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924629" cy="847441"/>
            </a:xfrm>
            <a:custGeom>
              <a:avLst/>
              <a:gdLst/>
              <a:ahLst/>
              <a:cxnLst/>
              <a:rect r="r" b="b" t="t" l="l"/>
              <a:pathLst>
                <a:path h="847441" w="4924629">
                  <a:moveTo>
                    <a:pt x="0" y="0"/>
                  </a:moveTo>
                  <a:lnTo>
                    <a:pt x="4924629" y="0"/>
                  </a:lnTo>
                  <a:lnTo>
                    <a:pt x="4924629" y="847441"/>
                  </a:lnTo>
                  <a:lnTo>
                    <a:pt x="0" y="847441"/>
                  </a:lnTo>
                  <a:close/>
                </a:path>
              </a:pathLst>
            </a:custGeom>
            <a:gradFill rotWithShape="true">
              <a:gsLst>
                <a:gs pos="0">
                  <a:srgbClr val="3DB9AD">
                    <a:alpha val="100000"/>
                  </a:srgbClr>
                </a:gs>
                <a:gs pos="100000">
                  <a:srgbClr val="3EB7BB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66675"/>
              <a:ext cx="4924629" cy="9141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1616406" y="9434760"/>
            <a:ext cx="1985445" cy="670088"/>
          </a:xfrm>
          <a:custGeom>
            <a:avLst/>
            <a:gdLst/>
            <a:ahLst/>
            <a:cxnLst/>
            <a:rect r="r" b="b" t="t" l="l"/>
            <a:pathLst>
              <a:path h="670088" w="1985445">
                <a:moveTo>
                  <a:pt x="0" y="0"/>
                </a:moveTo>
                <a:lnTo>
                  <a:pt x="1985445" y="0"/>
                </a:lnTo>
                <a:lnTo>
                  <a:pt x="1985445" y="670088"/>
                </a:lnTo>
                <a:lnTo>
                  <a:pt x="0" y="6700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251940" y="9434760"/>
            <a:ext cx="1280422" cy="670088"/>
          </a:xfrm>
          <a:custGeom>
            <a:avLst/>
            <a:gdLst/>
            <a:ahLst/>
            <a:cxnLst/>
            <a:rect r="r" b="b" t="t" l="l"/>
            <a:pathLst>
              <a:path h="670088" w="1280422">
                <a:moveTo>
                  <a:pt x="0" y="0"/>
                </a:moveTo>
                <a:lnTo>
                  <a:pt x="1280423" y="0"/>
                </a:lnTo>
                <a:lnTo>
                  <a:pt x="1280423" y="670088"/>
                </a:lnTo>
                <a:lnTo>
                  <a:pt x="0" y="6700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7259300" y="9360368"/>
            <a:ext cx="818871" cy="818871"/>
          </a:xfrm>
          <a:custGeom>
            <a:avLst/>
            <a:gdLst/>
            <a:ahLst/>
            <a:cxnLst/>
            <a:rect r="r" b="b" t="t" l="l"/>
            <a:pathLst>
              <a:path h="818871" w="818871">
                <a:moveTo>
                  <a:pt x="0" y="0"/>
                </a:moveTo>
                <a:lnTo>
                  <a:pt x="818871" y="0"/>
                </a:lnTo>
                <a:lnTo>
                  <a:pt x="818871" y="818872"/>
                </a:lnTo>
                <a:lnTo>
                  <a:pt x="0" y="8188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266950"/>
            <a:ext cx="16230600" cy="2876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999"/>
              </a:lnSpc>
              <a:spcBef>
                <a:spcPct val="0"/>
              </a:spcBef>
            </a:pPr>
            <a:r>
              <a:rPr lang="en-US" sz="3999" spc="11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–Text</a:t>
            </a:r>
          </a:p>
          <a:p>
            <a:pPr algn="just">
              <a:lnSpc>
                <a:spcPts val="5250"/>
              </a:lnSpc>
              <a:spcBef>
                <a:spcPct val="0"/>
              </a:spcBef>
            </a:pPr>
            <a:r>
              <a:rPr lang="en-US" sz="3500" spc="10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–Second level</a:t>
            </a:r>
          </a:p>
          <a:p>
            <a:pPr algn="just">
              <a:lnSpc>
                <a:spcPts val="4500"/>
              </a:lnSpc>
              <a:spcBef>
                <a:spcPct val="0"/>
              </a:spcBef>
            </a:pPr>
            <a:r>
              <a:rPr lang="en-US" sz="3000" spc="8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–Third level</a:t>
            </a:r>
          </a:p>
          <a:p>
            <a:pPr algn="just">
              <a:lnSpc>
                <a:spcPts val="3749"/>
              </a:lnSpc>
              <a:spcBef>
                <a:spcPct val="0"/>
              </a:spcBef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–Fourth level</a:t>
            </a:r>
          </a:p>
          <a:p>
            <a:pPr algn="just">
              <a:lnSpc>
                <a:spcPts val="3000"/>
              </a:lnSpc>
              <a:spcBef>
                <a:spcPct val="0"/>
              </a:spcBef>
            </a:pPr>
            <a:r>
              <a:rPr lang="en-US" sz="2000" spc="6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–Fifth level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727808" y="602170"/>
            <a:ext cx="8832385" cy="117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</a:pPr>
            <a:r>
              <a:rPr lang="en-US" sz="6500" b="true">
                <a:solidFill>
                  <a:srgbClr val="F7932B"/>
                </a:solidFill>
                <a:latin typeface="Poppins Bold"/>
                <a:ea typeface="Poppins Bold"/>
                <a:cs typeface="Poppins Bold"/>
                <a:sym typeface="Poppins Bold"/>
              </a:rPr>
              <a:t>Conclusão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-205100" y="9258300"/>
            <a:ext cx="18698200" cy="3217626"/>
            <a:chOff x="0" y="0"/>
            <a:chExt cx="24930933" cy="4290168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24930933" cy="4290168"/>
              <a:chOff x="0" y="0"/>
              <a:chExt cx="4924629" cy="847441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4924629" cy="847441"/>
              </a:xfrm>
              <a:custGeom>
                <a:avLst/>
                <a:gdLst/>
                <a:ahLst/>
                <a:cxnLst/>
                <a:rect r="r" b="b" t="t" l="l"/>
                <a:pathLst>
                  <a:path h="847441" w="4924629">
                    <a:moveTo>
                      <a:pt x="0" y="0"/>
                    </a:moveTo>
                    <a:lnTo>
                      <a:pt x="4924629" y="0"/>
                    </a:lnTo>
                    <a:lnTo>
                      <a:pt x="4924629" y="847441"/>
                    </a:lnTo>
                    <a:lnTo>
                      <a:pt x="0" y="847441"/>
                    </a:lnTo>
                    <a:close/>
                  </a:path>
                </a:pathLst>
              </a:custGeom>
              <a:gradFill rotWithShape="true">
                <a:gsLst>
                  <a:gs pos="0">
                    <a:srgbClr val="3DB9AD">
                      <a:alpha val="100000"/>
                    </a:srgbClr>
                  </a:gs>
                  <a:gs pos="100000">
                    <a:srgbClr val="3EB7BB">
                      <a:alpha val="100000"/>
                    </a:srgbClr>
                  </a:gs>
                </a:gsLst>
                <a:lin ang="2700000"/>
              </a:gra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0" y="-66675"/>
                <a:ext cx="4924629" cy="91411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0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8" id="8"/>
            <p:cNvSpPr/>
            <p:nvPr/>
          </p:nvSpPr>
          <p:spPr>
            <a:xfrm flipH="false" flipV="false" rot="0">
              <a:off x="2428674" y="235280"/>
              <a:ext cx="2647260" cy="893450"/>
            </a:xfrm>
            <a:custGeom>
              <a:avLst/>
              <a:gdLst/>
              <a:ahLst/>
              <a:cxnLst/>
              <a:rect r="r" b="b" t="t" l="l"/>
              <a:pathLst>
                <a:path h="893450" w="2647260">
                  <a:moveTo>
                    <a:pt x="0" y="0"/>
                  </a:moveTo>
                  <a:lnTo>
                    <a:pt x="2647260" y="0"/>
                  </a:lnTo>
                  <a:lnTo>
                    <a:pt x="2647260" y="893451"/>
                  </a:lnTo>
                  <a:lnTo>
                    <a:pt x="0" y="893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09387" y="235280"/>
              <a:ext cx="1707230" cy="893450"/>
            </a:xfrm>
            <a:custGeom>
              <a:avLst/>
              <a:gdLst/>
              <a:ahLst/>
              <a:cxnLst/>
              <a:rect r="r" b="b" t="t" l="l"/>
              <a:pathLst>
                <a:path h="893450" w="1707230">
                  <a:moveTo>
                    <a:pt x="0" y="0"/>
                  </a:moveTo>
                  <a:lnTo>
                    <a:pt x="1707230" y="0"/>
                  </a:lnTo>
                  <a:lnTo>
                    <a:pt x="1707230" y="893451"/>
                  </a:lnTo>
                  <a:lnTo>
                    <a:pt x="0" y="893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3285866" y="136091"/>
              <a:ext cx="1091829" cy="1091829"/>
            </a:xfrm>
            <a:custGeom>
              <a:avLst/>
              <a:gdLst/>
              <a:ahLst/>
              <a:cxnLst/>
              <a:rect r="r" b="b" t="t" l="l"/>
              <a:pathLst>
                <a:path h="1091829" w="1091829">
                  <a:moveTo>
                    <a:pt x="0" y="0"/>
                  </a:moveTo>
                  <a:lnTo>
                    <a:pt x="1091829" y="0"/>
                  </a:lnTo>
                  <a:lnTo>
                    <a:pt x="1091829" y="1091829"/>
                  </a:lnTo>
                  <a:lnTo>
                    <a:pt x="0" y="10918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266950"/>
            <a:ext cx="16230600" cy="2876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999"/>
              </a:lnSpc>
              <a:spcBef>
                <a:spcPct val="0"/>
              </a:spcBef>
            </a:pPr>
            <a:r>
              <a:rPr lang="en-US" sz="3999" spc="11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–Text</a:t>
            </a:r>
          </a:p>
          <a:p>
            <a:pPr algn="just">
              <a:lnSpc>
                <a:spcPts val="5250"/>
              </a:lnSpc>
              <a:spcBef>
                <a:spcPct val="0"/>
              </a:spcBef>
            </a:pPr>
            <a:r>
              <a:rPr lang="en-US" sz="3500" spc="10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–Second level</a:t>
            </a:r>
          </a:p>
          <a:p>
            <a:pPr algn="just">
              <a:lnSpc>
                <a:spcPts val="4500"/>
              </a:lnSpc>
              <a:spcBef>
                <a:spcPct val="0"/>
              </a:spcBef>
            </a:pPr>
            <a:r>
              <a:rPr lang="en-US" sz="3000" spc="8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–Third level</a:t>
            </a:r>
          </a:p>
          <a:p>
            <a:pPr algn="just">
              <a:lnSpc>
                <a:spcPts val="3749"/>
              </a:lnSpc>
              <a:spcBef>
                <a:spcPct val="0"/>
              </a:spcBef>
            </a:pPr>
            <a:r>
              <a:rPr lang="en-US" sz="2499" spc="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–Fourth level</a:t>
            </a:r>
          </a:p>
          <a:p>
            <a:pPr algn="just">
              <a:lnSpc>
                <a:spcPts val="3000"/>
              </a:lnSpc>
              <a:spcBef>
                <a:spcPct val="0"/>
              </a:spcBef>
            </a:pPr>
            <a:r>
              <a:rPr lang="en-US" sz="2000" spc="6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–Fifth level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727808" y="602170"/>
            <a:ext cx="8832385" cy="117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</a:pPr>
            <a:r>
              <a:rPr lang="en-US" sz="6500" b="true">
                <a:solidFill>
                  <a:srgbClr val="F7932B"/>
                </a:solidFill>
                <a:latin typeface="Poppins Bold"/>
                <a:ea typeface="Poppins Bold"/>
                <a:cs typeface="Poppins Bold"/>
                <a:sym typeface="Poppins Bold"/>
              </a:rPr>
              <a:t>Referências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-205100" y="9258300"/>
            <a:ext cx="18698200" cy="3217626"/>
            <a:chOff x="0" y="0"/>
            <a:chExt cx="24930933" cy="4290168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24930933" cy="4290168"/>
              <a:chOff x="0" y="0"/>
              <a:chExt cx="4924629" cy="847441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4924629" cy="847441"/>
              </a:xfrm>
              <a:custGeom>
                <a:avLst/>
                <a:gdLst/>
                <a:ahLst/>
                <a:cxnLst/>
                <a:rect r="r" b="b" t="t" l="l"/>
                <a:pathLst>
                  <a:path h="847441" w="4924629">
                    <a:moveTo>
                      <a:pt x="0" y="0"/>
                    </a:moveTo>
                    <a:lnTo>
                      <a:pt x="4924629" y="0"/>
                    </a:lnTo>
                    <a:lnTo>
                      <a:pt x="4924629" y="847441"/>
                    </a:lnTo>
                    <a:lnTo>
                      <a:pt x="0" y="847441"/>
                    </a:lnTo>
                    <a:close/>
                  </a:path>
                </a:pathLst>
              </a:custGeom>
              <a:gradFill rotWithShape="true">
                <a:gsLst>
                  <a:gs pos="0">
                    <a:srgbClr val="3DB9AD">
                      <a:alpha val="100000"/>
                    </a:srgbClr>
                  </a:gs>
                  <a:gs pos="100000">
                    <a:srgbClr val="3EB7BB">
                      <a:alpha val="100000"/>
                    </a:srgbClr>
                  </a:gs>
                </a:gsLst>
                <a:lin ang="2700000"/>
              </a:gra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0" y="-66675"/>
                <a:ext cx="4924629" cy="91411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0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8" id="8"/>
            <p:cNvSpPr/>
            <p:nvPr/>
          </p:nvSpPr>
          <p:spPr>
            <a:xfrm flipH="false" flipV="false" rot="0">
              <a:off x="2428674" y="235280"/>
              <a:ext cx="2647260" cy="893450"/>
            </a:xfrm>
            <a:custGeom>
              <a:avLst/>
              <a:gdLst/>
              <a:ahLst/>
              <a:cxnLst/>
              <a:rect r="r" b="b" t="t" l="l"/>
              <a:pathLst>
                <a:path h="893450" w="2647260">
                  <a:moveTo>
                    <a:pt x="0" y="0"/>
                  </a:moveTo>
                  <a:lnTo>
                    <a:pt x="2647260" y="0"/>
                  </a:lnTo>
                  <a:lnTo>
                    <a:pt x="2647260" y="893451"/>
                  </a:lnTo>
                  <a:lnTo>
                    <a:pt x="0" y="893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09387" y="235280"/>
              <a:ext cx="1707230" cy="893450"/>
            </a:xfrm>
            <a:custGeom>
              <a:avLst/>
              <a:gdLst/>
              <a:ahLst/>
              <a:cxnLst/>
              <a:rect r="r" b="b" t="t" l="l"/>
              <a:pathLst>
                <a:path h="893450" w="1707230">
                  <a:moveTo>
                    <a:pt x="0" y="0"/>
                  </a:moveTo>
                  <a:lnTo>
                    <a:pt x="1707230" y="0"/>
                  </a:lnTo>
                  <a:lnTo>
                    <a:pt x="1707230" y="893451"/>
                  </a:lnTo>
                  <a:lnTo>
                    <a:pt x="0" y="893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3285866" y="136091"/>
              <a:ext cx="1091829" cy="1091829"/>
            </a:xfrm>
            <a:custGeom>
              <a:avLst/>
              <a:gdLst/>
              <a:ahLst/>
              <a:cxnLst/>
              <a:rect r="r" b="b" t="t" l="l"/>
              <a:pathLst>
                <a:path h="1091829" w="1091829">
                  <a:moveTo>
                    <a:pt x="0" y="0"/>
                  </a:moveTo>
                  <a:lnTo>
                    <a:pt x="1091829" y="0"/>
                  </a:lnTo>
                  <a:lnTo>
                    <a:pt x="1091829" y="1091829"/>
                  </a:lnTo>
                  <a:lnTo>
                    <a:pt x="0" y="10918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DAHB9ckQf_k</dc:identifier>
  <dcterms:modified xsi:type="dcterms:W3CDTF">2011-08-01T06:04:30Z</dcterms:modified>
  <cp:revision>1</cp:revision>
  <dc:title>Template 2026</dc:title>
</cp:coreProperties>
</file>